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59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8" autoAdjust="0"/>
    <p:restoredTop sz="94660"/>
  </p:normalViewPr>
  <p:slideViewPr>
    <p:cSldViewPr snapToGrid="0">
      <p:cViewPr varScale="1">
        <p:scale>
          <a:sx n="93" d="100"/>
          <a:sy n="93" d="100"/>
        </p:scale>
        <p:origin x="276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pixabay.com/en/location-map-pin-pinpoint-point-162102/" TargetMode="External"/><Relationship Id="rId1" Type="http://schemas.openxmlformats.org/officeDocument/2006/relationships/image" Target="../media/image24.png"/><Relationship Id="rId6" Type="http://schemas.openxmlformats.org/officeDocument/2006/relationships/hyperlink" Target="https://geobrava.wordpress.com/2014/09/25/hyper-local-mobile-marketing-delivers-targeted-results/" TargetMode="External"/><Relationship Id="rId5" Type="http://schemas.openxmlformats.org/officeDocument/2006/relationships/image" Target="../media/image26.jpg"/><Relationship Id="rId4" Type="http://schemas.openxmlformats.org/officeDocument/2006/relationships/hyperlink" Target="https://7ee6an.wordpress.com/2011/12/27/road-signs-and-milestones/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pixabay.com/en/location-map-pin-pinpoint-point-162102/" TargetMode="External"/><Relationship Id="rId1" Type="http://schemas.openxmlformats.org/officeDocument/2006/relationships/image" Target="../media/image24.png"/><Relationship Id="rId6" Type="http://schemas.openxmlformats.org/officeDocument/2006/relationships/hyperlink" Target="https://geobrava.wordpress.com/2014/09/25/hyper-local-mobile-marketing-delivers-targeted-results/" TargetMode="External"/><Relationship Id="rId5" Type="http://schemas.openxmlformats.org/officeDocument/2006/relationships/image" Target="../media/image26.jpg"/><Relationship Id="rId4" Type="http://schemas.openxmlformats.org/officeDocument/2006/relationships/hyperlink" Target="https://7ee6an.wordpress.com/2011/12/27/road-signs-and-milestones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9AF801-3550-49D4-8C82-9AAA70EE887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5EBBC32C-7E08-41B3-8D15-214ED0E8D45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Create an app to be used by both Emergency First Responders and victims of natural disasters</a:t>
          </a:r>
        </a:p>
      </dgm:t>
    </dgm:pt>
    <dgm:pt modelId="{FE81EF35-9FEE-4A88-8349-AF32611BA415}" type="parTrans" cxnId="{C9C47748-915D-45EC-8192-D0F9C23C0250}">
      <dgm:prSet/>
      <dgm:spPr/>
      <dgm:t>
        <a:bodyPr/>
        <a:lstStyle/>
        <a:p>
          <a:endParaRPr lang="en-US"/>
        </a:p>
      </dgm:t>
    </dgm:pt>
    <dgm:pt modelId="{93052E8E-13E8-4905-913D-CFF8C5377397}" type="sibTrans" cxnId="{C9C47748-915D-45EC-8192-D0F9C23C0250}">
      <dgm:prSet/>
      <dgm:spPr/>
      <dgm:t>
        <a:bodyPr/>
        <a:lstStyle/>
        <a:p>
          <a:endParaRPr lang="en-US"/>
        </a:p>
      </dgm:t>
    </dgm:pt>
    <dgm:pt modelId="{4775BB00-6619-4113-801E-198B55D4529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Victims will communicate to EMT that they need help</a:t>
          </a:r>
        </a:p>
      </dgm:t>
    </dgm:pt>
    <dgm:pt modelId="{D3335B18-BD7B-43B4-B865-82E0F56421ED}" type="parTrans" cxnId="{E4910D3D-D7F0-48F0-B01E-00230BA4FB68}">
      <dgm:prSet/>
      <dgm:spPr/>
      <dgm:t>
        <a:bodyPr/>
        <a:lstStyle/>
        <a:p>
          <a:endParaRPr lang="en-US"/>
        </a:p>
      </dgm:t>
    </dgm:pt>
    <dgm:pt modelId="{790B77D0-274E-44E0-B69D-50DFDE66E3CB}" type="sibTrans" cxnId="{E4910D3D-D7F0-48F0-B01E-00230BA4FB68}">
      <dgm:prSet/>
      <dgm:spPr/>
      <dgm:t>
        <a:bodyPr/>
        <a:lstStyle/>
        <a:p>
          <a:endParaRPr lang="en-US"/>
        </a:p>
      </dgm:t>
    </dgm:pt>
    <dgm:pt modelId="{F240231D-72C2-43A4-ACF7-B59BAA6D4E3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EMT can track and monitor victim’s location</a:t>
          </a:r>
        </a:p>
      </dgm:t>
    </dgm:pt>
    <dgm:pt modelId="{11401105-2C2A-49AA-9437-5E4A2283A493}" type="parTrans" cxnId="{957DC404-E220-4E2A-9262-E246D82AAF61}">
      <dgm:prSet/>
      <dgm:spPr/>
      <dgm:t>
        <a:bodyPr/>
        <a:lstStyle/>
        <a:p>
          <a:endParaRPr lang="en-US"/>
        </a:p>
      </dgm:t>
    </dgm:pt>
    <dgm:pt modelId="{EFAE9C51-667A-4DDA-8228-09B55BF45176}" type="sibTrans" cxnId="{957DC404-E220-4E2A-9262-E246D82AAF61}">
      <dgm:prSet/>
      <dgm:spPr/>
      <dgm:t>
        <a:bodyPr/>
        <a:lstStyle/>
        <a:p>
          <a:endParaRPr lang="en-US"/>
        </a:p>
      </dgm:t>
    </dgm:pt>
    <dgm:pt modelId="{9A15F7E0-3BC1-4C80-8F00-286C3A49F5D0}" type="pres">
      <dgm:prSet presAssocID="{6D9AF801-3550-49D4-8C82-9AAA70EE8870}" presName="root" presStyleCnt="0">
        <dgm:presLayoutVars>
          <dgm:dir/>
          <dgm:resizeHandles val="exact"/>
        </dgm:presLayoutVars>
      </dgm:prSet>
      <dgm:spPr/>
    </dgm:pt>
    <dgm:pt modelId="{BE6942E4-3D59-4F5F-8C5B-16C39597C0CC}" type="pres">
      <dgm:prSet presAssocID="{5EBBC32C-7E08-41B3-8D15-214ED0E8D458}" presName="compNode" presStyleCnt="0"/>
      <dgm:spPr/>
    </dgm:pt>
    <dgm:pt modelId="{91622FE2-E3BE-47D4-A2E1-FD35A7FF2BBA}" type="pres">
      <dgm:prSet presAssocID="{5EBBC32C-7E08-41B3-8D15-214ED0E8D458}" presName="bgRect" presStyleLbl="bgShp" presStyleIdx="0" presStyleCnt="3"/>
      <dgm:spPr/>
    </dgm:pt>
    <dgm:pt modelId="{5094983A-FE55-4F8D-9E75-80C667BEBA85}" type="pres">
      <dgm:prSet presAssocID="{5EBBC32C-7E08-41B3-8D15-214ED0E8D45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mbulance"/>
        </a:ext>
      </dgm:extLst>
    </dgm:pt>
    <dgm:pt modelId="{3F7BB5A1-7A7D-44E1-92C3-90700D223B73}" type="pres">
      <dgm:prSet presAssocID="{5EBBC32C-7E08-41B3-8D15-214ED0E8D458}" presName="spaceRect" presStyleCnt="0"/>
      <dgm:spPr/>
    </dgm:pt>
    <dgm:pt modelId="{C948C39A-54E7-4D6D-84AE-F18CD4A6320C}" type="pres">
      <dgm:prSet presAssocID="{5EBBC32C-7E08-41B3-8D15-214ED0E8D458}" presName="parTx" presStyleLbl="revTx" presStyleIdx="0" presStyleCnt="3">
        <dgm:presLayoutVars>
          <dgm:chMax val="0"/>
          <dgm:chPref val="0"/>
        </dgm:presLayoutVars>
      </dgm:prSet>
      <dgm:spPr/>
    </dgm:pt>
    <dgm:pt modelId="{62DD8E41-4118-4487-B26C-CC498F3D366E}" type="pres">
      <dgm:prSet presAssocID="{93052E8E-13E8-4905-913D-CFF8C5377397}" presName="sibTrans" presStyleCnt="0"/>
      <dgm:spPr/>
    </dgm:pt>
    <dgm:pt modelId="{63C56939-DB4D-4E9D-B47D-825ABD3DB844}" type="pres">
      <dgm:prSet presAssocID="{4775BB00-6619-4113-801E-198B55D45299}" presName="compNode" presStyleCnt="0"/>
      <dgm:spPr/>
    </dgm:pt>
    <dgm:pt modelId="{29AD22EA-6256-44B2-B504-A2599FC14D2D}" type="pres">
      <dgm:prSet presAssocID="{4775BB00-6619-4113-801E-198B55D45299}" presName="bgRect" presStyleLbl="bgShp" presStyleIdx="1" presStyleCnt="3"/>
      <dgm:spPr/>
    </dgm:pt>
    <dgm:pt modelId="{1756D6FC-3EF3-4CBC-B140-CB3E4D44AA60}" type="pres">
      <dgm:prSet presAssocID="{4775BB00-6619-4113-801E-198B55D4529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E104AA73-119B-486E-B7A1-E5F9619A4BD0}" type="pres">
      <dgm:prSet presAssocID="{4775BB00-6619-4113-801E-198B55D45299}" presName="spaceRect" presStyleCnt="0"/>
      <dgm:spPr/>
    </dgm:pt>
    <dgm:pt modelId="{A018E0B8-2EFA-46B3-9543-0D5AAB530554}" type="pres">
      <dgm:prSet presAssocID="{4775BB00-6619-4113-801E-198B55D45299}" presName="parTx" presStyleLbl="revTx" presStyleIdx="1" presStyleCnt="3">
        <dgm:presLayoutVars>
          <dgm:chMax val="0"/>
          <dgm:chPref val="0"/>
        </dgm:presLayoutVars>
      </dgm:prSet>
      <dgm:spPr/>
    </dgm:pt>
    <dgm:pt modelId="{813F2A22-A5A3-43AD-BF3D-2F267AFBD4C1}" type="pres">
      <dgm:prSet presAssocID="{790B77D0-274E-44E0-B69D-50DFDE66E3CB}" presName="sibTrans" presStyleCnt="0"/>
      <dgm:spPr/>
    </dgm:pt>
    <dgm:pt modelId="{62F6435D-ED2B-4266-8D48-21B5619531C2}" type="pres">
      <dgm:prSet presAssocID="{F240231D-72C2-43A4-ACF7-B59BAA6D4E3B}" presName="compNode" presStyleCnt="0"/>
      <dgm:spPr/>
    </dgm:pt>
    <dgm:pt modelId="{52265A4E-B507-4A66-BF9B-AD41122362E0}" type="pres">
      <dgm:prSet presAssocID="{F240231D-72C2-43A4-ACF7-B59BAA6D4E3B}" presName="bgRect" presStyleLbl="bgShp" presStyleIdx="2" presStyleCnt="3"/>
      <dgm:spPr/>
    </dgm:pt>
    <dgm:pt modelId="{CDFFE723-9F87-4225-88A7-E0024D85F622}" type="pres">
      <dgm:prSet presAssocID="{F240231D-72C2-43A4-ACF7-B59BAA6D4E3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19E5B953-1C86-4A56-8B3E-2A6C8C39FF6B}" type="pres">
      <dgm:prSet presAssocID="{F240231D-72C2-43A4-ACF7-B59BAA6D4E3B}" presName="spaceRect" presStyleCnt="0"/>
      <dgm:spPr/>
    </dgm:pt>
    <dgm:pt modelId="{7F3EDA1B-932A-423C-BFFB-894FEE3048BB}" type="pres">
      <dgm:prSet presAssocID="{F240231D-72C2-43A4-ACF7-B59BAA6D4E3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57DC404-E220-4E2A-9262-E246D82AAF61}" srcId="{6D9AF801-3550-49D4-8C82-9AAA70EE8870}" destId="{F240231D-72C2-43A4-ACF7-B59BAA6D4E3B}" srcOrd="2" destOrd="0" parTransId="{11401105-2C2A-49AA-9437-5E4A2283A493}" sibTransId="{EFAE9C51-667A-4DDA-8228-09B55BF45176}"/>
    <dgm:cxn modelId="{E4910D3D-D7F0-48F0-B01E-00230BA4FB68}" srcId="{6D9AF801-3550-49D4-8C82-9AAA70EE8870}" destId="{4775BB00-6619-4113-801E-198B55D45299}" srcOrd="1" destOrd="0" parTransId="{D3335B18-BD7B-43B4-B865-82E0F56421ED}" sibTransId="{790B77D0-274E-44E0-B69D-50DFDE66E3CB}"/>
    <dgm:cxn modelId="{BFBCF35F-F575-4844-B55D-F9D8A90D7882}" type="presOf" srcId="{5EBBC32C-7E08-41B3-8D15-214ED0E8D458}" destId="{C948C39A-54E7-4D6D-84AE-F18CD4A6320C}" srcOrd="0" destOrd="0" presId="urn:microsoft.com/office/officeart/2018/2/layout/IconVerticalSolidList"/>
    <dgm:cxn modelId="{3CCA6564-20D1-4D8B-95B7-45C88CD7DCB8}" type="presOf" srcId="{4775BB00-6619-4113-801E-198B55D45299}" destId="{A018E0B8-2EFA-46B3-9543-0D5AAB530554}" srcOrd="0" destOrd="0" presId="urn:microsoft.com/office/officeart/2018/2/layout/IconVerticalSolidList"/>
    <dgm:cxn modelId="{C9C47748-915D-45EC-8192-D0F9C23C0250}" srcId="{6D9AF801-3550-49D4-8C82-9AAA70EE8870}" destId="{5EBBC32C-7E08-41B3-8D15-214ED0E8D458}" srcOrd="0" destOrd="0" parTransId="{FE81EF35-9FEE-4A88-8349-AF32611BA415}" sibTransId="{93052E8E-13E8-4905-913D-CFF8C5377397}"/>
    <dgm:cxn modelId="{460462E6-AF86-479B-8333-616C1FA54BEC}" type="presOf" srcId="{6D9AF801-3550-49D4-8C82-9AAA70EE8870}" destId="{9A15F7E0-3BC1-4C80-8F00-286C3A49F5D0}" srcOrd="0" destOrd="0" presId="urn:microsoft.com/office/officeart/2018/2/layout/IconVerticalSolidList"/>
    <dgm:cxn modelId="{C9913EF1-AEF9-42F0-A01C-12C9449F2215}" type="presOf" srcId="{F240231D-72C2-43A4-ACF7-B59BAA6D4E3B}" destId="{7F3EDA1B-932A-423C-BFFB-894FEE3048BB}" srcOrd="0" destOrd="0" presId="urn:microsoft.com/office/officeart/2018/2/layout/IconVerticalSolidList"/>
    <dgm:cxn modelId="{6A1DA184-D742-4198-8957-F155190F55F2}" type="presParOf" srcId="{9A15F7E0-3BC1-4C80-8F00-286C3A49F5D0}" destId="{BE6942E4-3D59-4F5F-8C5B-16C39597C0CC}" srcOrd="0" destOrd="0" presId="urn:microsoft.com/office/officeart/2018/2/layout/IconVerticalSolidList"/>
    <dgm:cxn modelId="{F716F594-4682-4D02-979B-A00A0A9A0447}" type="presParOf" srcId="{BE6942E4-3D59-4F5F-8C5B-16C39597C0CC}" destId="{91622FE2-E3BE-47D4-A2E1-FD35A7FF2BBA}" srcOrd="0" destOrd="0" presId="urn:microsoft.com/office/officeart/2018/2/layout/IconVerticalSolidList"/>
    <dgm:cxn modelId="{BC2565D8-C8EC-48AE-ADE8-AEB0E0EE6F67}" type="presParOf" srcId="{BE6942E4-3D59-4F5F-8C5B-16C39597C0CC}" destId="{5094983A-FE55-4F8D-9E75-80C667BEBA85}" srcOrd="1" destOrd="0" presId="urn:microsoft.com/office/officeart/2018/2/layout/IconVerticalSolidList"/>
    <dgm:cxn modelId="{97ACADC2-39C3-4DAB-843B-7A82525B06C2}" type="presParOf" srcId="{BE6942E4-3D59-4F5F-8C5B-16C39597C0CC}" destId="{3F7BB5A1-7A7D-44E1-92C3-90700D223B73}" srcOrd="2" destOrd="0" presId="urn:microsoft.com/office/officeart/2018/2/layout/IconVerticalSolidList"/>
    <dgm:cxn modelId="{36204FB7-33D1-4E08-8A71-CE3F03522F39}" type="presParOf" srcId="{BE6942E4-3D59-4F5F-8C5B-16C39597C0CC}" destId="{C948C39A-54E7-4D6D-84AE-F18CD4A6320C}" srcOrd="3" destOrd="0" presId="urn:microsoft.com/office/officeart/2018/2/layout/IconVerticalSolidList"/>
    <dgm:cxn modelId="{5433CACE-29FD-49E0-8FD0-99B48421C98D}" type="presParOf" srcId="{9A15F7E0-3BC1-4C80-8F00-286C3A49F5D0}" destId="{62DD8E41-4118-4487-B26C-CC498F3D366E}" srcOrd="1" destOrd="0" presId="urn:microsoft.com/office/officeart/2018/2/layout/IconVerticalSolidList"/>
    <dgm:cxn modelId="{EAA90E9E-A99C-47D2-B9E8-08170D7DCABA}" type="presParOf" srcId="{9A15F7E0-3BC1-4C80-8F00-286C3A49F5D0}" destId="{63C56939-DB4D-4E9D-B47D-825ABD3DB844}" srcOrd="2" destOrd="0" presId="urn:microsoft.com/office/officeart/2018/2/layout/IconVerticalSolidList"/>
    <dgm:cxn modelId="{9DFC530D-1832-42C2-8ED2-68321CF46F20}" type="presParOf" srcId="{63C56939-DB4D-4E9D-B47D-825ABD3DB844}" destId="{29AD22EA-6256-44B2-B504-A2599FC14D2D}" srcOrd="0" destOrd="0" presId="urn:microsoft.com/office/officeart/2018/2/layout/IconVerticalSolidList"/>
    <dgm:cxn modelId="{456B08CD-CA8D-4B17-B0FA-40187B746537}" type="presParOf" srcId="{63C56939-DB4D-4E9D-B47D-825ABD3DB844}" destId="{1756D6FC-3EF3-4CBC-B140-CB3E4D44AA60}" srcOrd="1" destOrd="0" presId="urn:microsoft.com/office/officeart/2018/2/layout/IconVerticalSolidList"/>
    <dgm:cxn modelId="{13B619D2-A7BB-451B-8CA8-5F625838D272}" type="presParOf" srcId="{63C56939-DB4D-4E9D-B47D-825ABD3DB844}" destId="{E104AA73-119B-486E-B7A1-E5F9619A4BD0}" srcOrd="2" destOrd="0" presId="urn:microsoft.com/office/officeart/2018/2/layout/IconVerticalSolidList"/>
    <dgm:cxn modelId="{40B9285C-6241-434A-9830-E0286D133AA8}" type="presParOf" srcId="{63C56939-DB4D-4E9D-B47D-825ABD3DB844}" destId="{A018E0B8-2EFA-46B3-9543-0D5AAB530554}" srcOrd="3" destOrd="0" presId="urn:microsoft.com/office/officeart/2018/2/layout/IconVerticalSolidList"/>
    <dgm:cxn modelId="{2FF6B48B-1922-4AA4-8744-0048AAE36C80}" type="presParOf" srcId="{9A15F7E0-3BC1-4C80-8F00-286C3A49F5D0}" destId="{813F2A22-A5A3-43AD-BF3D-2F267AFBD4C1}" srcOrd="3" destOrd="0" presId="urn:microsoft.com/office/officeart/2018/2/layout/IconVerticalSolidList"/>
    <dgm:cxn modelId="{8DDE1B3E-61CC-4B6E-A962-F93C7D47D8C6}" type="presParOf" srcId="{9A15F7E0-3BC1-4C80-8F00-286C3A49F5D0}" destId="{62F6435D-ED2B-4266-8D48-21B5619531C2}" srcOrd="4" destOrd="0" presId="urn:microsoft.com/office/officeart/2018/2/layout/IconVerticalSolidList"/>
    <dgm:cxn modelId="{013006D3-61E0-40EE-870E-6BE9EF0ED46E}" type="presParOf" srcId="{62F6435D-ED2B-4266-8D48-21B5619531C2}" destId="{52265A4E-B507-4A66-BF9B-AD41122362E0}" srcOrd="0" destOrd="0" presId="urn:microsoft.com/office/officeart/2018/2/layout/IconVerticalSolidList"/>
    <dgm:cxn modelId="{C99EB6E0-48B3-46B6-A1AA-A3F7495E3166}" type="presParOf" srcId="{62F6435D-ED2B-4266-8D48-21B5619531C2}" destId="{CDFFE723-9F87-4225-88A7-E0024D85F622}" srcOrd="1" destOrd="0" presId="urn:microsoft.com/office/officeart/2018/2/layout/IconVerticalSolidList"/>
    <dgm:cxn modelId="{29408D4A-16B6-43D9-A143-A68CECCC95A4}" type="presParOf" srcId="{62F6435D-ED2B-4266-8D48-21B5619531C2}" destId="{19E5B953-1C86-4A56-8B3E-2A6C8C39FF6B}" srcOrd="2" destOrd="0" presId="urn:microsoft.com/office/officeart/2018/2/layout/IconVerticalSolidList"/>
    <dgm:cxn modelId="{AD9D632A-3405-4BCB-A97A-90F0C217F3E3}" type="presParOf" srcId="{62F6435D-ED2B-4266-8D48-21B5619531C2}" destId="{7F3EDA1B-932A-423C-BFFB-894FEE3048B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6681A8-832C-4041-99F7-D496D432091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B662948-5319-4FDD-97D1-AA01A6C999B1}">
      <dgm:prSet/>
      <dgm:spPr/>
      <dgm:t>
        <a:bodyPr/>
        <a:lstStyle/>
        <a:p>
          <a:r>
            <a:rPr lang="en-US"/>
            <a:t>User Authentication</a:t>
          </a:r>
        </a:p>
      </dgm:t>
    </dgm:pt>
    <dgm:pt modelId="{1E0FD8E7-BFE3-45F2-AC43-9BF30B009089}" type="parTrans" cxnId="{CBAEF393-8284-46C4-B152-1B75DD8FAE43}">
      <dgm:prSet/>
      <dgm:spPr/>
      <dgm:t>
        <a:bodyPr/>
        <a:lstStyle/>
        <a:p>
          <a:endParaRPr lang="en-US"/>
        </a:p>
      </dgm:t>
    </dgm:pt>
    <dgm:pt modelId="{52AB7778-17EE-44FE-A928-97ABB33FFC73}" type="sibTrans" cxnId="{CBAEF393-8284-46C4-B152-1B75DD8FAE43}">
      <dgm:prSet/>
      <dgm:spPr/>
      <dgm:t>
        <a:bodyPr/>
        <a:lstStyle/>
        <a:p>
          <a:endParaRPr lang="en-US"/>
        </a:p>
      </dgm:t>
    </dgm:pt>
    <dgm:pt modelId="{5C8D2B51-C88D-4907-88D9-13E2AF89BB23}">
      <dgm:prSet/>
      <dgm:spPr/>
      <dgm:t>
        <a:bodyPr/>
        <a:lstStyle/>
        <a:p>
          <a:r>
            <a:rPr lang="en-US"/>
            <a:t>Firestore Database</a:t>
          </a:r>
        </a:p>
      </dgm:t>
    </dgm:pt>
    <dgm:pt modelId="{047D8419-5306-4E05-BFE0-68B9ADA8D97A}" type="parTrans" cxnId="{B2072899-C415-48E2-929C-F67EA8523C23}">
      <dgm:prSet/>
      <dgm:spPr/>
      <dgm:t>
        <a:bodyPr/>
        <a:lstStyle/>
        <a:p>
          <a:endParaRPr lang="en-US"/>
        </a:p>
      </dgm:t>
    </dgm:pt>
    <dgm:pt modelId="{42D6DEF3-D573-429A-BDA8-7911791609E4}" type="sibTrans" cxnId="{B2072899-C415-48E2-929C-F67EA8523C23}">
      <dgm:prSet/>
      <dgm:spPr/>
      <dgm:t>
        <a:bodyPr/>
        <a:lstStyle/>
        <a:p>
          <a:endParaRPr lang="en-US"/>
        </a:p>
      </dgm:t>
    </dgm:pt>
    <dgm:pt modelId="{7859AB9F-73A1-47B6-8B98-15969A26288F}" type="pres">
      <dgm:prSet presAssocID="{5D6681A8-832C-4041-99F7-D496D4320915}" presName="root" presStyleCnt="0">
        <dgm:presLayoutVars>
          <dgm:dir/>
          <dgm:resizeHandles val="exact"/>
        </dgm:presLayoutVars>
      </dgm:prSet>
      <dgm:spPr/>
    </dgm:pt>
    <dgm:pt modelId="{5F04CF90-54BB-4309-AF32-60C6BDCBF9D1}" type="pres">
      <dgm:prSet presAssocID="{5B662948-5319-4FDD-97D1-AA01A6C999B1}" presName="compNode" presStyleCnt="0"/>
      <dgm:spPr/>
    </dgm:pt>
    <dgm:pt modelId="{630AAE92-DF1A-4E05-9809-3A7F02FEFD9B}" type="pres">
      <dgm:prSet presAssocID="{5B662948-5319-4FDD-97D1-AA01A6C999B1}" presName="bgRect" presStyleLbl="bgShp" presStyleIdx="0" presStyleCnt="2"/>
      <dgm:spPr/>
    </dgm:pt>
    <dgm:pt modelId="{0AD5FE43-F5FB-4817-AF26-F5B9C78D0C8B}" type="pres">
      <dgm:prSet presAssocID="{5B662948-5319-4FDD-97D1-AA01A6C999B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60C2CEC9-4DE8-424A-868F-F3FE5D7925A6}" type="pres">
      <dgm:prSet presAssocID="{5B662948-5319-4FDD-97D1-AA01A6C999B1}" presName="spaceRect" presStyleCnt="0"/>
      <dgm:spPr/>
    </dgm:pt>
    <dgm:pt modelId="{C8C2715D-A338-47B3-B8D0-A85C9BFEAEA5}" type="pres">
      <dgm:prSet presAssocID="{5B662948-5319-4FDD-97D1-AA01A6C999B1}" presName="parTx" presStyleLbl="revTx" presStyleIdx="0" presStyleCnt="2">
        <dgm:presLayoutVars>
          <dgm:chMax val="0"/>
          <dgm:chPref val="0"/>
        </dgm:presLayoutVars>
      </dgm:prSet>
      <dgm:spPr/>
    </dgm:pt>
    <dgm:pt modelId="{2DA182E1-B294-4D27-9021-58D842CBE1DF}" type="pres">
      <dgm:prSet presAssocID="{52AB7778-17EE-44FE-A928-97ABB33FFC73}" presName="sibTrans" presStyleCnt="0"/>
      <dgm:spPr/>
    </dgm:pt>
    <dgm:pt modelId="{5DF58A4B-FE5E-4723-AFAA-68DA2AAB94BE}" type="pres">
      <dgm:prSet presAssocID="{5C8D2B51-C88D-4907-88D9-13E2AF89BB23}" presName="compNode" presStyleCnt="0"/>
      <dgm:spPr/>
    </dgm:pt>
    <dgm:pt modelId="{A6F2FC2D-B596-49CF-96BF-77AB04DF2698}" type="pres">
      <dgm:prSet presAssocID="{5C8D2B51-C88D-4907-88D9-13E2AF89BB23}" presName="bgRect" presStyleLbl="bgShp" presStyleIdx="1" presStyleCnt="2"/>
      <dgm:spPr/>
    </dgm:pt>
    <dgm:pt modelId="{A7B683E0-980B-4E31-AB99-D989A00D8837}" type="pres">
      <dgm:prSet presAssocID="{5C8D2B51-C88D-4907-88D9-13E2AF89BB2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DAF4AC58-F952-42A3-8B31-CBD3D6026372}" type="pres">
      <dgm:prSet presAssocID="{5C8D2B51-C88D-4907-88D9-13E2AF89BB23}" presName="spaceRect" presStyleCnt="0"/>
      <dgm:spPr/>
    </dgm:pt>
    <dgm:pt modelId="{0FEA0836-DCB1-4A71-8E4B-0111EB2EB99B}" type="pres">
      <dgm:prSet presAssocID="{5C8D2B51-C88D-4907-88D9-13E2AF89BB23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5D61DF04-FDB3-4BBA-A2D3-A7C08B8EE305}" type="presOf" srcId="{5C8D2B51-C88D-4907-88D9-13E2AF89BB23}" destId="{0FEA0836-DCB1-4A71-8E4B-0111EB2EB99B}" srcOrd="0" destOrd="0" presId="urn:microsoft.com/office/officeart/2018/2/layout/IconVerticalSolidList"/>
    <dgm:cxn modelId="{CBAEF393-8284-46C4-B152-1B75DD8FAE43}" srcId="{5D6681A8-832C-4041-99F7-D496D4320915}" destId="{5B662948-5319-4FDD-97D1-AA01A6C999B1}" srcOrd="0" destOrd="0" parTransId="{1E0FD8E7-BFE3-45F2-AC43-9BF30B009089}" sibTransId="{52AB7778-17EE-44FE-A928-97ABB33FFC73}"/>
    <dgm:cxn modelId="{B2072899-C415-48E2-929C-F67EA8523C23}" srcId="{5D6681A8-832C-4041-99F7-D496D4320915}" destId="{5C8D2B51-C88D-4907-88D9-13E2AF89BB23}" srcOrd="1" destOrd="0" parTransId="{047D8419-5306-4E05-BFE0-68B9ADA8D97A}" sibTransId="{42D6DEF3-D573-429A-BDA8-7911791609E4}"/>
    <dgm:cxn modelId="{4BC30CC5-6C77-45AE-ADFE-B8228D8617D4}" type="presOf" srcId="{5B662948-5319-4FDD-97D1-AA01A6C999B1}" destId="{C8C2715D-A338-47B3-B8D0-A85C9BFEAEA5}" srcOrd="0" destOrd="0" presId="urn:microsoft.com/office/officeart/2018/2/layout/IconVerticalSolidList"/>
    <dgm:cxn modelId="{DB6170C9-F9BF-4407-AAD0-3D97217D93B3}" type="presOf" srcId="{5D6681A8-832C-4041-99F7-D496D4320915}" destId="{7859AB9F-73A1-47B6-8B98-15969A26288F}" srcOrd="0" destOrd="0" presId="urn:microsoft.com/office/officeart/2018/2/layout/IconVerticalSolidList"/>
    <dgm:cxn modelId="{3CA8F7A2-2437-4EEF-A764-D6354920F012}" type="presParOf" srcId="{7859AB9F-73A1-47B6-8B98-15969A26288F}" destId="{5F04CF90-54BB-4309-AF32-60C6BDCBF9D1}" srcOrd="0" destOrd="0" presId="urn:microsoft.com/office/officeart/2018/2/layout/IconVerticalSolidList"/>
    <dgm:cxn modelId="{B048C776-7A3E-48A1-85F4-94362F90BC28}" type="presParOf" srcId="{5F04CF90-54BB-4309-AF32-60C6BDCBF9D1}" destId="{630AAE92-DF1A-4E05-9809-3A7F02FEFD9B}" srcOrd="0" destOrd="0" presId="urn:microsoft.com/office/officeart/2018/2/layout/IconVerticalSolidList"/>
    <dgm:cxn modelId="{23C6CABF-F3CC-4DBB-A6CE-AE0CBD4AE00E}" type="presParOf" srcId="{5F04CF90-54BB-4309-AF32-60C6BDCBF9D1}" destId="{0AD5FE43-F5FB-4817-AF26-F5B9C78D0C8B}" srcOrd="1" destOrd="0" presId="urn:microsoft.com/office/officeart/2018/2/layout/IconVerticalSolidList"/>
    <dgm:cxn modelId="{D1CF1807-7354-42A7-AB10-360D988CDD92}" type="presParOf" srcId="{5F04CF90-54BB-4309-AF32-60C6BDCBF9D1}" destId="{60C2CEC9-4DE8-424A-868F-F3FE5D7925A6}" srcOrd="2" destOrd="0" presId="urn:microsoft.com/office/officeart/2018/2/layout/IconVerticalSolidList"/>
    <dgm:cxn modelId="{4A80C313-524E-419E-82FA-7FF859FC07DA}" type="presParOf" srcId="{5F04CF90-54BB-4309-AF32-60C6BDCBF9D1}" destId="{C8C2715D-A338-47B3-B8D0-A85C9BFEAEA5}" srcOrd="3" destOrd="0" presId="urn:microsoft.com/office/officeart/2018/2/layout/IconVerticalSolidList"/>
    <dgm:cxn modelId="{56602A32-AC53-455F-B1CE-A642A931E2EE}" type="presParOf" srcId="{7859AB9F-73A1-47B6-8B98-15969A26288F}" destId="{2DA182E1-B294-4D27-9021-58D842CBE1DF}" srcOrd="1" destOrd="0" presId="urn:microsoft.com/office/officeart/2018/2/layout/IconVerticalSolidList"/>
    <dgm:cxn modelId="{B51687CB-B17B-4EF3-A8EE-D4B0ED1D2465}" type="presParOf" srcId="{7859AB9F-73A1-47B6-8B98-15969A26288F}" destId="{5DF58A4B-FE5E-4723-AFAA-68DA2AAB94BE}" srcOrd="2" destOrd="0" presId="urn:microsoft.com/office/officeart/2018/2/layout/IconVerticalSolidList"/>
    <dgm:cxn modelId="{8909CB1C-699E-4D93-946F-ACFAE406DCCB}" type="presParOf" srcId="{5DF58A4B-FE5E-4723-AFAA-68DA2AAB94BE}" destId="{A6F2FC2D-B596-49CF-96BF-77AB04DF2698}" srcOrd="0" destOrd="0" presId="urn:microsoft.com/office/officeart/2018/2/layout/IconVerticalSolidList"/>
    <dgm:cxn modelId="{46AA1BAB-4A8C-442E-B26A-954E78030FDE}" type="presParOf" srcId="{5DF58A4B-FE5E-4723-AFAA-68DA2AAB94BE}" destId="{A7B683E0-980B-4E31-AB99-D989A00D8837}" srcOrd="1" destOrd="0" presId="urn:microsoft.com/office/officeart/2018/2/layout/IconVerticalSolidList"/>
    <dgm:cxn modelId="{1FB8B656-C2B8-4907-B298-2D1B15D42F6E}" type="presParOf" srcId="{5DF58A4B-FE5E-4723-AFAA-68DA2AAB94BE}" destId="{DAF4AC58-F952-42A3-8B31-CBD3D6026372}" srcOrd="2" destOrd="0" presId="urn:microsoft.com/office/officeart/2018/2/layout/IconVerticalSolidList"/>
    <dgm:cxn modelId="{9EE679AC-49F6-4F40-B11F-CEA43B1A39CD}" type="presParOf" srcId="{5DF58A4B-FE5E-4723-AFAA-68DA2AAB94BE}" destId="{0FEA0836-DCB1-4A71-8E4B-0111EB2EB99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88D4B25-E5C9-405A-9DF1-3665626B875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3_2" csCatId="accent3" phldr="1"/>
      <dgm:spPr/>
      <dgm:t>
        <a:bodyPr/>
        <a:lstStyle/>
        <a:p>
          <a:endParaRPr lang="en-US"/>
        </a:p>
      </dgm:t>
    </dgm:pt>
    <dgm:pt modelId="{DE3EF98C-2464-4422-8D5B-69729F85141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Maps </a:t>
          </a:r>
        </a:p>
      </dgm:t>
    </dgm:pt>
    <dgm:pt modelId="{425D12EC-D9FE-4BD7-8544-78AC71D2105C}" type="parTrans" cxnId="{E61E8E2D-6637-4160-BCCC-6F4611FAC002}">
      <dgm:prSet/>
      <dgm:spPr/>
      <dgm:t>
        <a:bodyPr/>
        <a:lstStyle/>
        <a:p>
          <a:endParaRPr lang="en-US"/>
        </a:p>
      </dgm:t>
    </dgm:pt>
    <dgm:pt modelId="{10792ADC-F5F7-45BE-8558-BDC68B6F7C95}" type="sibTrans" cxnId="{E61E8E2D-6637-4160-BCCC-6F4611FAC002}">
      <dgm:prSet/>
      <dgm:spPr/>
      <dgm:t>
        <a:bodyPr/>
        <a:lstStyle/>
        <a:p>
          <a:endParaRPr lang="en-US"/>
        </a:p>
      </dgm:t>
    </dgm:pt>
    <dgm:pt modelId="{B5352260-134F-4D07-AE53-9F93E917D30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Directions</a:t>
          </a:r>
        </a:p>
      </dgm:t>
    </dgm:pt>
    <dgm:pt modelId="{E072E61D-BF32-4E54-9FC0-5A6F944F5457}" type="parTrans" cxnId="{5BCF73B8-AF4A-4ACD-B539-63D9FD1B1FB4}">
      <dgm:prSet/>
      <dgm:spPr/>
      <dgm:t>
        <a:bodyPr/>
        <a:lstStyle/>
        <a:p>
          <a:endParaRPr lang="en-US"/>
        </a:p>
      </dgm:t>
    </dgm:pt>
    <dgm:pt modelId="{773F1DBC-8CDE-402C-B0FC-A46DB894B0AC}" type="sibTrans" cxnId="{5BCF73B8-AF4A-4ACD-B539-63D9FD1B1FB4}">
      <dgm:prSet/>
      <dgm:spPr/>
      <dgm:t>
        <a:bodyPr/>
        <a:lstStyle/>
        <a:p>
          <a:endParaRPr lang="en-US"/>
        </a:p>
      </dgm:t>
    </dgm:pt>
    <dgm:pt modelId="{8A8BAAD5-3FDE-47EB-94AB-950FFA1E01E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Fused Location Client</a:t>
          </a:r>
        </a:p>
      </dgm:t>
    </dgm:pt>
    <dgm:pt modelId="{D143031D-ADE4-4968-B146-02C7EE35051C}" type="parTrans" cxnId="{CD84DAAD-0AE1-4AD2-8750-C2FD38A9B243}">
      <dgm:prSet/>
      <dgm:spPr/>
      <dgm:t>
        <a:bodyPr/>
        <a:lstStyle/>
        <a:p>
          <a:endParaRPr lang="en-US"/>
        </a:p>
      </dgm:t>
    </dgm:pt>
    <dgm:pt modelId="{AE6B3322-D23A-4493-8BBB-F3F66EA3F6A5}" type="sibTrans" cxnId="{CD84DAAD-0AE1-4AD2-8750-C2FD38A9B243}">
      <dgm:prSet/>
      <dgm:spPr/>
      <dgm:t>
        <a:bodyPr/>
        <a:lstStyle/>
        <a:p>
          <a:endParaRPr lang="en-US"/>
        </a:p>
      </dgm:t>
    </dgm:pt>
    <dgm:pt modelId="{827A448C-DE93-4159-A7A4-B650C6F79EFF}" type="pres">
      <dgm:prSet presAssocID="{588D4B25-E5C9-405A-9DF1-3665626B8758}" presName="root" presStyleCnt="0">
        <dgm:presLayoutVars>
          <dgm:dir/>
          <dgm:resizeHandles val="exact"/>
        </dgm:presLayoutVars>
      </dgm:prSet>
      <dgm:spPr/>
    </dgm:pt>
    <dgm:pt modelId="{D9733F64-B930-4B6A-9B9C-021813A22D9F}" type="pres">
      <dgm:prSet presAssocID="{DE3EF98C-2464-4422-8D5B-69729F851411}" presName="compNode" presStyleCnt="0"/>
      <dgm:spPr/>
    </dgm:pt>
    <dgm:pt modelId="{81916489-0474-415B-AA2B-2E46B22BC4EF}" type="pres">
      <dgm:prSet presAssocID="{DE3EF98C-2464-4422-8D5B-69729F851411}" presName="iconBgRect" presStyleLbl="bgShp" presStyleIdx="0" presStyleCnt="3"/>
      <dgm:spPr/>
    </dgm:pt>
    <dgm:pt modelId="{AEE9C5A2-AE3A-4D24-A840-265F697EF05F}" type="pres">
      <dgm:prSet presAssocID="{DE3EF98C-2464-4422-8D5B-69729F85141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5000" r="-5000"/>
          </a:stretch>
        </a:blipFill>
        <a:ln>
          <a:noFill/>
        </a:ln>
      </dgm:spPr>
    </dgm:pt>
    <dgm:pt modelId="{78819FC3-D0BA-4D82-B95C-968CA3B98A0D}" type="pres">
      <dgm:prSet presAssocID="{DE3EF98C-2464-4422-8D5B-69729F851411}" presName="spaceRect" presStyleCnt="0"/>
      <dgm:spPr/>
    </dgm:pt>
    <dgm:pt modelId="{8494695C-85CA-4AEF-A8F0-47D17E05D808}" type="pres">
      <dgm:prSet presAssocID="{DE3EF98C-2464-4422-8D5B-69729F851411}" presName="textRect" presStyleLbl="revTx" presStyleIdx="0" presStyleCnt="3">
        <dgm:presLayoutVars>
          <dgm:chMax val="1"/>
          <dgm:chPref val="1"/>
        </dgm:presLayoutVars>
      </dgm:prSet>
      <dgm:spPr/>
    </dgm:pt>
    <dgm:pt modelId="{438D5764-D236-41B5-AF62-ED597BFE2E66}" type="pres">
      <dgm:prSet presAssocID="{10792ADC-F5F7-45BE-8558-BDC68B6F7C95}" presName="sibTrans" presStyleCnt="0"/>
      <dgm:spPr/>
    </dgm:pt>
    <dgm:pt modelId="{9C22DCDF-B6A3-4BD7-A5B4-4AC0F8428327}" type="pres">
      <dgm:prSet presAssocID="{B5352260-134F-4D07-AE53-9F93E917D30E}" presName="compNode" presStyleCnt="0"/>
      <dgm:spPr/>
    </dgm:pt>
    <dgm:pt modelId="{2CD1B906-C0C8-47AA-BBA6-CD216C10B53A}" type="pres">
      <dgm:prSet presAssocID="{B5352260-134F-4D07-AE53-9F93E917D30E}" presName="iconBgRect" presStyleLbl="bgShp" presStyleIdx="1" presStyleCnt="3"/>
      <dgm:spPr/>
    </dgm:pt>
    <dgm:pt modelId="{BB3F531E-C3F7-4492-9BBE-FBCA00343D50}" type="pres">
      <dgm:prSet presAssocID="{B5352260-134F-4D07-AE53-9F93E917D30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5000" b="-5000"/>
          </a:stretch>
        </a:blipFill>
        <a:ln>
          <a:noFill/>
        </a:ln>
      </dgm:spPr>
    </dgm:pt>
    <dgm:pt modelId="{4D590DD3-1F17-4FCA-991A-F86AB0E06956}" type="pres">
      <dgm:prSet presAssocID="{B5352260-134F-4D07-AE53-9F93E917D30E}" presName="spaceRect" presStyleCnt="0"/>
      <dgm:spPr/>
    </dgm:pt>
    <dgm:pt modelId="{E56935DE-79AD-425E-9096-E10A36D7DC21}" type="pres">
      <dgm:prSet presAssocID="{B5352260-134F-4D07-AE53-9F93E917D30E}" presName="textRect" presStyleLbl="revTx" presStyleIdx="1" presStyleCnt="3">
        <dgm:presLayoutVars>
          <dgm:chMax val="1"/>
          <dgm:chPref val="1"/>
        </dgm:presLayoutVars>
      </dgm:prSet>
      <dgm:spPr/>
    </dgm:pt>
    <dgm:pt modelId="{522F9102-FACF-463C-BDF5-9E613774AC9B}" type="pres">
      <dgm:prSet presAssocID="{773F1DBC-8CDE-402C-B0FC-A46DB894B0AC}" presName="sibTrans" presStyleCnt="0"/>
      <dgm:spPr/>
    </dgm:pt>
    <dgm:pt modelId="{1EF0A709-FFB6-4508-8D43-296B89FCC107}" type="pres">
      <dgm:prSet presAssocID="{8A8BAAD5-3FDE-47EB-94AB-950FFA1E01EE}" presName="compNode" presStyleCnt="0"/>
      <dgm:spPr/>
    </dgm:pt>
    <dgm:pt modelId="{1DFC3A17-76EF-42AF-A51B-AA843555863F}" type="pres">
      <dgm:prSet presAssocID="{8A8BAAD5-3FDE-47EB-94AB-950FFA1E01EE}" presName="iconBgRect" presStyleLbl="bgShp" presStyleIdx="2" presStyleCnt="3"/>
      <dgm:spPr/>
    </dgm:pt>
    <dgm:pt modelId="{84110C60-0924-4102-85B9-34DCC2B9DCE1}" type="pres">
      <dgm:prSet presAssocID="{8A8BAAD5-3FDE-47EB-94AB-950FFA1E01E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33000" r="-33000"/>
          </a:stretch>
        </a:blipFill>
      </dgm:spPr>
    </dgm:pt>
    <dgm:pt modelId="{4FF7A6FF-3341-44B1-8A9D-A286BFFC863F}" type="pres">
      <dgm:prSet presAssocID="{8A8BAAD5-3FDE-47EB-94AB-950FFA1E01EE}" presName="spaceRect" presStyleCnt="0"/>
      <dgm:spPr/>
    </dgm:pt>
    <dgm:pt modelId="{6B7E7734-B6EF-440B-80EE-92F762940686}" type="pres">
      <dgm:prSet presAssocID="{8A8BAAD5-3FDE-47EB-94AB-950FFA1E01E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A842F06-338F-4ED6-9B90-6193900A97C5}" type="presOf" srcId="{588D4B25-E5C9-405A-9DF1-3665626B8758}" destId="{827A448C-DE93-4159-A7A4-B650C6F79EFF}" srcOrd="0" destOrd="0" presId="urn:microsoft.com/office/officeart/2018/5/layout/IconCircleLabelList"/>
    <dgm:cxn modelId="{08914E06-F6D9-410A-B156-FB07FD1ADC25}" type="presOf" srcId="{DE3EF98C-2464-4422-8D5B-69729F851411}" destId="{8494695C-85CA-4AEF-A8F0-47D17E05D808}" srcOrd="0" destOrd="0" presId="urn:microsoft.com/office/officeart/2018/5/layout/IconCircleLabelList"/>
    <dgm:cxn modelId="{0FE9E409-C283-48E7-ABE4-7AA86A299327}" type="presOf" srcId="{8A8BAAD5-3FDE-47EB-94AB-950FFA1E01EE}" destId="{6B7E7734-B6EF-440B-80EE-92F762940686}" srcOrd="0" destOrd="0" presId="urn:microsoft.com/office/officeart/2018/5/layout/IconCircleLabelList"/>
    <dgm:cxn modelId="{E61E8E2D-6637-4160-BCCC-6F4611FAC002}" srcId="{588D4B25-E5C9-405A-9DF1-3665626B8758}" destId="{DE3EF98C-2464-4422-8D5B-69729F851411}" srcOrd="0" destOrd="0" parTransId="{425D12EC-D9FE-4BD7-8544-78AC71D2105C}" sibTransId="{10792ADC-F5F7-45BE-8558-BDC68B6F7C95}"/>
    <dgm:cxn modelId="{CD84DAAD-0AE1-4AD2-8750-C2FD38A9B243}" srcId="{588D4B25-E5C9-405A-9DF1-3665626B8758}" destId="{8A8BAAD5-3FDE-47EB-94AB-950FFA1E01EE}" srcOrd="2" destOrd="0" parTransId="{D143031D-ADE4-4968-B146-02C7EE35051C}" sibTransId="{AE6B3322-D23A-4493-8BBB-F3F66EA3F6A5}"/>
    <dgm:cxn modelId="{5BCF73B8-AF4A-4ACD-B539-63D9FD1B1FB4}" srcId="{588D4B25-E5C9-405A-9DF1-3665626B8758}" destId="{B5352260-134F-4D07-AE53-9F93E917D30E}" srcOrd="1" destOrd="0" parTransId="{E072E61D-BF32-4E54-9FC0-5A6F944F5457}" sibTransId="{773F1DBC-8CDE-402C-B0FC-A46DB894B0AC}"/>
    <dgm:cxn modelId="{01CA8EEE-DFAE-4650-807C-6B2ADB51ADB8}" type="presOf" srcId="{B5352260-134F-4D07-AE53-9F93E917D30E}" destId="{E56935DE-79AD-425E-9096-E10A36D7DC21}" srcOrd="0" destOrd="0" presId="urn:microsoft.com/office/officeart/2018/5/layout/IconCircleLabelList"/>
    <dgm:cxn modelId="{CF2235D7-0BEB-4AC8-8504-17628145D7D8}" type="presParOf" srcId="{827A448C-DE93-4159-A7A4-B650C6F79EFF}" destId="{D9733F64-B930-4B6A-9B9C-021813A22D9F}" srcOrd="0" destOrd="0" presId="urn:microsoft.com/office/officeart/2018/5/layout/IconCircleLabelList"/>
    <dgm:cxn modelId="{A0DF7A7F-EF07-4511-B68F-F4B80B24790D}" type="presParOf" srcId="{D9733F64-B930-4B6A-9B9C-021813A22D9F}" destId="{81916489-0474-415B-AA2B-2E46B22BC4EF}" srcOrd="0" destOrd="0" presId="urn:microsoft.com/office/officeart/2018/5/layout/IconCircleLabelList"/>
    <dgm:cxn modelId="{C0A91FEE-DCEC-4F3F-86C4-70C2B5A480EF}" type="presParOf" srcId="{D9733F64-B930-4B6A-9B9C-021813A22D9F}" destId="{AEE9C5A2-AE3A-4D24-A840-265F697EF05F}" srcOrd="1" destOrd="0" presId="urn:microsoft.com/office/officeart/2018/5/layout/IconCircleLabelList"/>
    <dgm:cxn modelId="{346E2E9B-B2DB-4E8C-AC96-69A9DE8D9637}" type="presParOf" srcId="{D9733F64-B930-4B6A-9B9C-021813A22D9F}" destId="{78819FC3-D0BA-4D82-B95C-968CA3B98A0D}" srcOrd="2" destOrd="0" presId="urn:microsoft.com/office/officeart/2018/5/layout/IconCircleLabelList"/>
    <dgm:cxn modelId="{AD4AD87B-26F1-47C3-BF3D-53196ED580F5}" type="presParOf" srcId="{D9733F64-B930-4B6A-9B9C-021813A22D9F}" destId="{8494695C-85CA-4AEF-A8F0-47D17E05D808}" srcOrd="3" destOrd="0" presId="urn:microsoft.com/office/officeart/2018/5/layout/IconCircleLabelList"/>
    <dgm:cxn modelId="{C4FD21B0-5B46-486D-A42A-872F7A5913E5}" type="presParOf" srcId="{827A448C-DE93-4159-A7A4-B650C6F79EFF}" destId="{438D5764-D236-41B5-AF62-ED597BFE2E66}" srcOrd="1" destOrd="0" presId="urn:microsoft.com/office/officeart/2018/5/layout/IconCircleLabelList"/>
    <dgm:cxn modelId="{A6D87705-B118-41D1-BFDD-42EF2CA41032}" type="presParOf" srcId="{827A448C-DE93-4159-A7A4-B650C6F79EFF}" destId="{9C22DCDF-B6A3-4BD7-A5B4-4AC0F8428327}" srcOrd="2" destOrd="0" presId="urn:microsoft.com/office/officeart/2018/5/layout/IconCircleLabelList"/>
    <dgm:cxn modelId="{882E94ED-9565-44C4-8EFE-9705DB8E068B}" type="presParOf" srcId="{9C22DCDF-B6A3-4BD7-A5B4-4AC0F8428327}" destId="{2CD1B906-C0C8-47AA-BBA6-CD216C10B53A}" srcOrd="0" destOrd="0" presId="urn:microsoft.com/office/officeart/2018/5/layout/IconCircleLabelList"/>
    <dgm:cxn modelId="{061FF1A4-EE62-4241-B40A-4336580FB59B}" type="presParOf" srcId="{9C22DCDF-B6A3-4BD7-A5B4-4AC0F8428327}" destId="{BB3F531E-C3F7-4492-9BBE-FBCA00343D50}" srcOrd="1" destOrd="0" presId="urn:microsoft.com/office/officeart/2018/5/layout/IconCircleLabelList"/>
    <dgm:cxn modelId="{F3F8BF95-7DA0-4114-83D1-E0EE1D4F4CE2}" type="presParOf" srcId="{9C22DCDF-B6A3-4BD7-A5B4-4AC0F8428327}" destId="{4D590DD3-1F17-4FCA-991A-F86AB0E06956}" srcOrd="2" destOrd="0" presId="urn:microsoft.com/office/officeart/2018/5/layout/IconCircleLabelList"/>
    <dgm:cxn modelId="{734A6707-2B23-409D-872A-8204158D99BB}" type="presParOf" srcId="{9C22DCDF-B6A3-4BD7-A5B4-4AC0F8428327}" destId="{E56935DE-79AD-425E-9096-E10A36D7DC21}" srcOrd="3" destOrd="0" presId="urn:microsoft.com/office/officeart/2018/5/layout/IconCircleLabelList"/>
    <dgm:cxn modelId="{F596B544-8152-44AB-8392-2171948EAB51}" type="presParOf" srcId="{827A448C-DE93-4159-A7A4-B650C6F79EFF}" destId="{522F9102-FACF-463C-BDF5-9E613774AC9B}" srcOrd="3" destOrd="0" presId="urn:microsoft.com/office/officeart/2018/5/layout/IconCircleLabelList"/>
    <dgm:cxn modelId="{6B8701B1-E7D7-4349-B8A4-0E22A782E31B}" type="presParOf" srcId="{827A448C-DE93-4159-A7A4-B650C6F79EFF}" destId="{1EF0A709-FFB6-4508-8D43-296B89FCC107}" srcOrd="4" destOrd="0" presId="urn:microsoft.com/office/officeart/2018/5/layout/IconCircleLabelList"/>
    <dgm:cxn modelId="{393D76F1-AD92-4B73-9D2E-1A8CFB294BCE}" type="presParOf" srcId="{1EF0A709-FFB6-4508-8D43-296B89FCC107}" destId="{1DFC3A17-76EF-42AF-A51B-AA843555863F}" srcOrd="0" destOrd="0" presId="urn:microsoft.com/office/officeart/2018/5/layout/IconCircleLabelList"/>
    <dgm:cxn modelId="{68A73509-EAF5-490E-A489-15D0DD038C34}" type="presParOf" srcId="{1EF0A709-FFB6-4508-8D43-296B89FCC107}" destId="{84110C60-0924-4102-85B9-34DCC2B9DCE1}" srcOrd="1" destOrd="0" presId="urn:microsoft.com/office/officeart/2018/5/layout/IconCircleLabelList"/>
    <dgm:cxn modelId="{E4B6447F-91A1-4714-B491-203E1E320DDC}" type="presParOf" srcId="{1EF0A709-FFB6-4508-8D43-296B89FCC107}" destId="{4FF7A6FF-3341-44B1-8A9D-A286BFFC863F}" srcOrd="2" destOrd="0" presId="urn:microsoft.com/office/officeart/2018/5/layout/IconCircleLabelList"/>
    <dgm:cxn modelId="{B186E1A6-45B9-43D5-AF10-164792AAF566}" type="presParOf" srcId="{1EF0A709-FFB6-4508-8D43-296B89FCC107}" destId="{6B7E7734-B6EF-440B-80EE-92F762940686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622FE2-E3BE-47D4-A2E1-FD35A7FF2BBA}">
      <dsp:nvSpPr>
        <dsp:cNvPr id="0" name=""/>
        <dsp:cNvSpPr/>
      </dsp:nvSpPr>
      <dsp:spPr>
        <a:xfrm>
          <a:off x="0" y="718"/>
          <a:ext cx="6513603" cy="16811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94983A-FE55-4F8D-9E75-80C667BEBA85}">
      <dsp:nvSpPr>
        <dsp:cNvPr id="0" name=""/>
        <dsp:cNvSpPr/>
      </dsp:nvSpPr>
      <dsp:spPr>
        <a:xfrm>
          <a:off x="508544" y="378974"/>
          <a:ext cx="924626" cy="9246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48C39A-54E7-4D6D-84AE-F18CD4A6320C}">
      <dsp:nvSpPr>
        <dsp:cNvPr id="0" name=""/>
        <dsp:cNvSpPr/>
      </dsp:nvSpPr>
      <dsp:spPr>
        <a:xfrm>
          <a:off x="1941716" y="718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Create an app to be used by both Emergency First Responders and victims of natural disasters</a:t>
          </a:r>
        </a:p>
      </dsp:txBody>
      <dsp:txXfrm>
        <a:off x="1941716" y="718"/>
        <a:ext cx="4571887" cy="1681139"/>
      </dsp:txXfrm>
    </dsp:sp>
    <dsp:sp modelId="{29AD22EA-6256-44B2-B504-A2599FC14D2D}">
      <dsp:nvSpPr>
        <dsp:cNvPr id="0" name=""/>
        <dsp:cNvSpPr/>
      </dsp:nvSpPr>
      <dsp:spPr>
        <a:xfrm>
          <a:off x="0" y="2102143"/>
          <a:ext cx="6513603" cy="16811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56D6FC-3EF3-4CBC-B140-CB3E4D44AA60}">
      <dsp:nvSpPr>
        <dsp:cNvPr id="0" name=""/>
        <dsp:cNvSpPr/>
      </dsp:nvSpPr>
      <dsp:spPr>
        <a:xfrm>
          <a:off x="508544" y="2480399"/>
          <a:ext cx="924626" cy="9246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18E0B8-2EFA-46B3-9543-0D5AAB530554}">
      <dsp:nvSpPr>
        <dsp:cNvPr id="0" name=""/>
        <dsp:cNvSpPr/>
      </dsp:nvSpPr>
      <dsp:spPr>
        <a:xfrm>
          <a:off x="1941716" y="2102143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Victims will communicate to EMT that they need help</a:t>
          </a:r>
        </a:p>
      </dsp:txBody>
      <dsp:txXfrm>
        <a:off x="1941716" y="2102143"/>
        <a:ext cx="4571887" cy="1681139"/>
      </dsp:txXfrm>
    </dsp:sp>
    <dsp:sp modelId="{52265A4E-B507-4A66-BF9B-AD41122362E0}">
      <dsp:nvSpPr>
        <dsp:cNvPr id="0" name=""/>
        <dsp:cNvSpPr/>
      </dsp:nvSpPr>
      <dsp:spPr>
        <a:xfrm>
          <a:off x="0" y="4203567"/>
          <a:ext cx="6513603" cy="168113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FFE723-9F87-4225-88A7-E0024D85F622}">
      <dsp:nvSpPr>
        <dsp:cNvPr id="0" name=""/>
        <dsp:cNvSpPr/>
      </dsp:nvSpPr>
      <dsp:spPr>
        <a:xfrm>
          <a:off x="508544" y="4581824"/>
          <a:ext cx="924626" cy="9246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3EDA1B-932A-423C-BFFB-894FEE3048BB}">
      <dsp:nvSpPr>
        <dsp:cNvPr id="0" name=""/>
        <dsp:cNvSpPr/>
      </dsp:nvSpPr>
      <dsp:spPr>
        <a:xfrm>
          <a:off x="1941716" y="4203567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EMT can track and monitor victim’s location</a:t>
          </a:r>
        </a:p>
      </dsp:txBody>
      <dsp:txXfrm>
        <a:off x="1941716" y="4203567"/>
        <a:ext cx="4571887" cy="1681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0AAE92-DF1A-4E05-9809-3A7F02FEFD9B}">
      <dsp:nvSpPr>
        <dsp:cNvPr id="0" name=""/>
        <dsp:cNvSpPr/>
      </dsp:nvSpPr>
      <dsp:spPr>
        <a:xfrm>
          <a:off x="0" y="956381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D5FE43-F5FB-4817-AF26-F5B9C78D0C8B}">
      <dsp:nvSpPr>
        <dsp:cNvPr id="0" name=""/>
        <dsp:cNvSpPr/>
      </dsp:nvSpPr>
      <dsp:spPr>
        <a:xfrm>
          <a:off x="534102" y="1353647"/>
          <a:ext cx="971095" cy="97109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C2715D-A338-47B3-B8D0-A85C9BFEAEA5}">
      <dsp:nvSpPr>
        <dsp:cNvPr id="0" name=""/>
        <dsp:cNvSpPr/>
      </dsp:nvSpPr>
      <dsp:spPr>
        <a:xfrm>
          <a:off x="2039300" y="956381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User Authentication</a:t>
          </a:r>
        </a:p>
      </dsp:txBody>
      <dsp:txXfrm>
        <a:off x="2039300" y="956381"/>
        <a:ext cx="4474303" cy="1765627"/>
      </dsp:txXfrm>
    </dsp:sp>
    <dsp:sp modelId="{A6F2FC2D-B596-49CF-96BF-77AB04DF2698}">
      <dsp:nvSpPr>
        <dsp:cNvPr id="0" name=""/>
        <dsp:cNvSpPr/>
      </dsp:nvSpPr>
      <dsp:spPr>
        <a:xfrm>
          <a:off x="0" y="3163416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B683E0-980B-4E31-AB99-D989A00D8837}">
      <dsp:nvSpPr>
        <dsp:cNvPr id="0" name=""/>
        <dsp:cNvSpPr/>
      </dsp:nvSpPr>
      <dsp:spPr>
        <a:xfrm>
          <a:off x="534102" y="3560682"/>
          <a:ext cx="971095" cy="97109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EA0836-DCB1-4A71-8E4B-0111EB2EB99B}">
      <dsp:nvSpPr>
        <dsp:cNvPr id="0" name=""/>
        <dsp:cNvSpPr/>
      </dsp:nvSpPr>
      <dsp:spPr>
        <a:xfrm>
          <a:off x="2039300" y="3163416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Firestore Database</a:t>
          </a:r>
        </a:p>
      </dsp:txBody>
      <dsp:txXfrm>
        <a:off x="2039300" y="3163416"/>
        <a:ext cx="4474303" cy="17656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916489-0474-415B-AA2B-2E46B22BC4EF}">
      <dsp:nvSpPr>
        <dsp:cNvPr id="0" name=""/>
        <dsp:cNvSpPr/>
      </dsp:nvSpPr>
      <dsp:spPr>
        <a:xfrm>
          <a:off x="494099" y="1047353"/>
          <a:ext cx="1303875" cy="13038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E9C5A2-AE3A-4D24-A840-265F697EF05F}">
      <dsp:nvSpPr>
        <dsp:cNvPr id="0" name=""/>
        <dsp:cNvSpPr/>
      </dsp:nvSpPr>
      <dsp:spPr>
        <a:xfrm>
          <a:off x="771974" y="1325228"/>
          <a:ext cx="748125" cy="748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5000" r="-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94695C-85CA-4AEF-A8F0-47D17E05D808}">
      <dsp:nvSpPr>
        <dsp:cNvPr id="0" name=""/>
        <dsp:cNvSpPr/>
      </dsp:nvSpPr>
      <dsp:spPr>
        <a:xfrm>
          <a:off x="77287" y="2757353"/>
          <a:ext cx="21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Maps </a:t>
          </a:r>
        </a:p>
      </dsp:txBody>
      <dsp:txXfrm>
        <a:off x="77287" y="2757353"/>
        <a:ext cx="2137500" cy="720000"/>
      </dsp:txXfrm>
    </dsp:sp>
    <dsp:sp modelId="{2CD1B906-C0C8-47AA-BBA6-CD216C10B53A}">
      <dsp:nvSpPr>
        <dsp:cNvPr id="0" name=""/>
        <dsp:cNvSpPr/>
      </dsp:nvSpPr>
      <dsp:spPr>
        <a:xfrm>
          <a:off x="3005662" y="1047353"/>
          <a:ext cx="1303875" cy="13038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3F531E-C3F7-4492-9BBE-FBCA00343D50}">
      <dsp:nvSpPr>
        <dsp:cNvPr id="0" name=""/>
        <dsp:cNvSpPr/>
      </dsp:nvSpPr>
      <dsp:spPr>
        <a:xfrm>
          <a:off x="3283537" y="1325228"/>
          <a:ext cx="748125" cy="748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5000" b="-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6935DE-79AD-425E-9096-E10A36D7DC21}">
      <dsp:nvSpPr>
        <dsp:cNvPr id="0" name=""/>
        <dsp:cNvSpPr/>
      </dsp:nvSpPr>
      <dsp:spPr>
        <a:xfrm>
          <a:off x="2588849" y="2757353"/>
          <a:ext cx="21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Directions</a:t>
          </a:r>
        </a:p>
      </dsp:txBody>
      <dsp:txXfrm>
        <a:off x="2588849" y="2757353"/>
        <a:ext cx="2137500" cy="720000"/>
      </dsp:txXfrm>
    </dsp:sp>
    <dsp:sp modelId="{1DFC3A17-76EF-42AF-A51B-AA843555863F}">
      <dsp:nvSpPr>
        <dsp:cNvPr id="0" name=""/>
        <dsp:cNvSpPr/>
      </dsp:nvSpPr>
      <dsp:spPr>
        <a:xfrm>
          <a:off x="5517225" y="1047353"/>
          <a:ext cx="1303875" cy="13038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110C60-0924-4102-85B9-34DCC2B9DCE1}">
      <dsp:nvSpPr>
        <dsp:cNvPr id="0" name=""/>
        <dsp:cNvSpPr/>
      </dsp:nvSpPr>
      <dsp:spPr>
        <a:xfrm>
          <a:off x="5795100" y="1325228"/>
          <a:ext cx="748125" cy="748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33000" r="-33000"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7E7734-B6EF-440B-80EE-92F762940686}">
      <dsp:nvSpPr>
        <dsp:cNvPr id="0" name=""/>
        <dsp:cNvSpPr/>
      </dsp:nvSpPr>
      <dsp:spPr>
        <a:xfrm>
          <a:off x="5100412" y="2757353"/>
          <a:ext cx="21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Fused Location Client</a:t>
          </a:r>
        </a:p>
      </dsp:txBody>
      <dsp:txXfrm>
        <a:off x="5100412" y="2757353"/>
        <a:ext cx="213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tmp>
</file>

<file path=ppt/media/image12.png>
</file>

<file path=ppt/media/image13.tmp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DDE40-9004-431F-A42E-F11B60193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8B2757-1E6F-4A8B-982D-3469A2D9EB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22DC8-AC15-40C0-8907-21D38E363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5C956-E887-477D-94BF-3E5EFD7BC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74A6D-FB59-4855-8222-671C7D759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066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65806-BF71-42BB-8EB7-5E341DDAE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04E286-44A0-4C2F-95D8-8016674432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47D1-A653-4577-B035-093042953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137DA-272A-4F85-9A39-D2DADFFD3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1A1BE-9FB8-4483-AE1E-BB835540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90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62C6E8-955D-428A-BC39-408E587DFC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AC0D24-C990-4B74-A1B9-3DA0233699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A54E5-400A-4358-B40B-971C02332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44AED-4607-40BB-93EB-0C5A8B6E9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EF951-278C-4896-8E1E-13D31C55A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047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D8DAA-C9DC-4D34-BB5C-51EF6CBAA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52630-9820-451B-AC47-ECF626660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CA29B-B227-450C-A06A-36ADD8925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AFCF1-6380-4E5E-A76B-AAE06F2A2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7CB08-252A-4D7C-8F71-658DC6AF6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991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90720-398C-423B-9DF8-0A4EFAAF5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A78CD-ED03-46D2-8C07-A2DABDDEB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FA570-4EF3-47EE-9AC8-CA00DADF7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86FAC-EE7D-4AAB-AA91-27B9C4AD1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7E72C0-DDE7-4569-B1DB-74C4FC17E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11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B63D3-E904-4EE4-A22A-041B545D8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78812-447A-4D64-9058-E05A56E95F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EBB8F-620A-443A-9F50-E4C88977E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1DD73A-78F7-41DF-B7DE-C562FAC7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355BEB-9773-41BE-9A5E-21CE361B8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101912-06E8-41B9-AEBE-3A8CA961D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255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A2523-A63A-46B8-B34F-4675F8DF9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3C1EA2-1A43-429F-AB3C-A4F5B0153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221ADB-04E0-48F3-AEDA-D08A237FF8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6AF10C-21EB-4A68-9C83-0056295C61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A984CE-7FCA-4569-A630-5EB3C86C0D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6E9483-EDB8-42BF-A3E0-676D38561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C7123C-9D2A-4B77-9DC3-1D0E3DAF0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EF751-038C-4F8C-B505-1520FCA01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014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3DDFA-9753-41F3-821F-DC212D2C3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D21A65-D7AC-4CD3-8F35-88977C760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679AD2-9CEF-4D86-88A4-27A395BC3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5F989D-71E4-4AD1-9ED3-C8414555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589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4D2C33-2E2B-4A61-8CB4-7A8D588F5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432342-4BD2-4BF8-BAEA-6708EE23A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6B8F0-9785-4FCF-BEA1-E4AC879CD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19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1B399-FB0A-4F33-AC2F-55CA7EEA1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C49DD-5A3C-432D-92B9-14D6896C9A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6946D8-7569-4635-A291-5440A7E54F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33078-9785-4BE2-93D8-58E3DDB79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D38103-8781-4406-84F3-9A18C066D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EB48F-7C71-4858-B1DC-F0C90EC87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388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C219-B39F-4D8E-BD7D-47C630B10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DB664F-3158-4DB7-8B30-4D3C09AF9A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6EB435-2EE6-4022-9E72-6C15150450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EB27CA-F918-4992-AB53-DAFD1A1D0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37ABE-4AAB-46FA-A58F-D6E1EFDC5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578475-4C8B-4276-98D6-95C6F8CE5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97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FB4C-D6F3-4C17-9B63-15D1F1E3C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F55D4-B476-4571-98EB-52E70EB42A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2852D-297A-4EB4-AF23-8D4B57B7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103DD-7695-471C-8699-00C3AD99ED68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61841-25B2-4235-BB49-EE39FCAB0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B39F0-570D-484B-A9F5-4157B3BCB6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AE214-61C5-44DC-9958-9A6F21C95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932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C9A25E-094F-493C-86FD-80D8A46876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0588" y="965199"/>
            <a:ext cx="6766078" cy="4927601"/>
          </a:xfrm>
        </p:spPr>
        <p:txBody>
          <a:bodyPr anchor="ctr">
            <a:normAutofit/>
          </a:bodyPr>
          <a:lstStyle/>
          <a:p>
            <a:pPr algn="l"/>
            <a:r>
              <a:rPr lang="en-US" sz="5400" u="sng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LyfeLine</a:t>
            </a:r>
            <a:b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ABB4B-34CA-4519-BCA4-1CBDEE2A66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257" y="965198"/>
            <a:ext cx="2707937" cy="4927602"/>
          </a:xfrm>
        </p:spPr>
        <p:txBody>
          <a:bodyPr anchor="ctr">
            <a:normAutofit/>
          </a:bodyPr>
          <a:lstStyle/>
          <a:p>
            <a:pPr algn="r"/>
            <a:r>
              <a:rPr lang="en-US" sz="2000">
                <a:solidFill>
                  <a:schemeClr val="accent1"/>
                </a:solidFill>
              </a:rPr>
              <a:t>Elick Coval</a:t>
            </a:r>
          </a:p>
          <a:p>
            <a:pPr algn="r"/>
            <a:r>
              <a:rPr lang="en-US" sz="2000">
                <a:solidFill>
                  <a:schemeClr val="accent1"/>
                </a:solidFill>
              </a:rPr>
              <a:t>Duyen Tran</a:t>
            </a:r>
          </a:p>
          <a:p>
            <a:pPr algn="r"/>
            <a:r>
              <a:rPr lang="en-US" sz="2000">
                <a:solidFill>
                  <a:schemeClr val="accent1"/>
                </a:solidFill>
              </a:rPr>
              <a:t>Liam O’Donnell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124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CD1FA5E-18D2-4CE9-B333-2E1D3CC144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882990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87E67C3-5243-470F-8C3C-C413578F1C7E}"/>
              </a:ext>
            </a:extLst>
          </p:cNvPr>
          <p:cNvSpPr txBox="1"/>
          <p:nvPr/>
        </p:nvSpPr>
        <p:spPr>
          <a:xfrm>
            <a:off x="1497106" y="2805954"/>
            <a:ext cx="192232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4075308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83685-E1EC-4E29-BB6D-8030637C2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Firebase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Google’s mobile applications development platform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B3ED5E08-01E3-46C5-9307-411ECF9309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6397184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3635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DF8F6-3433-46A7-8350-4170487A4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723578"/>
            <a:ext cx="3387106" cy="16455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/>
              <a:t>User authentication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62C425-2D8F-4288-870D-F9606B635994}"/>
              </a:ext>
            </a:extLst>
          </p:cNvPr>
          <p:cNvSpPr txBox="1"/>
          <p:nvPr/>
        </p:nvSpPr>
        <p:spPr>
          <a:xfrm>
            <a:off x="804672" y="2548467"/>
            <a:ext cx="3387105" cy="3628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Secure email and password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authentication system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Provides every user with a unique ID which helps us personalize the app for each user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B6D9F6-3E47-45AD-8461-718A3C87E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8409" y="0"/>
            <a:ext cx="7653591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3B16A00-A549-4B07-B8C2-4B3A966D9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321732"/>
            <a:ext cx="4111054" cy="3674848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3B86BAE-87B4-4192-ABB2-627FFC965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21732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ndroid Emulator - Pixel_2_API_29:5554">
            <a:extLst>
              <a:ext uri="{FF2B5EF4-FFF2-40B4-BE49-F238E27FC236}">
                <a16:creationId xmlns:a16="http://schemas.microsoft.com/office/drawing/2014/main" id="{72CECB33-C202-4109-AB15-4B21C955D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5084" y="474133"/>
            <a:ext cx="1467612" cy="27178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22BB4F03-4463-45CC-89A7-8E03412ED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4155753"/>
            <a:ext cx="4111054" cy="2380509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C23024-DAD1-48BB-B9AC-FA827EAFF3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476" y="4318312"/>
            <a:ext cx="1161873" cy="2065554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80E1AEAE-1F52-4C29-925C-27738417E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509431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ndroid Emulator - Pixel_2_API_29:5554">
            <a:extLst>
              <a:ext uri="{FF2B5EF4-FFF2-40B4-BE49-F238E27FC236}">
                <a16:creationId xmlns:a16="http://schemas.microsoft.com/office/drawing/2014/main" id="{DC6AB5C4-036B-4432-BB19-DAF62C68AD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634" y="474133"/>
            <a:ext cx="1772446" cy="3282308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695E9F-7DC4-48EF-B642-9764BBB3D2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5085" y="3670297"/>
            <a:ext cx="1467612" cy="260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620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18AD0C-B76E-4828-A0ED-A62DF136B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Cloud </a:t>
            </a:r>
            <a:r>
              <a:rPr lang="en-US" sz="5400" dirty="0" err="1">
                <a:solidFill>
                  <a:srgbClr val="FFFFFF"/>
                </a:solidFill>
              </a:rPr>
              <a:t>Firestore</a:t>
            </a:r>
            <a:endParaRPr lang="en-US" sz="5400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F3FCE0C-EAB5-458C-8CB0-833285500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4" y="2426818"/>
            <a:ext cx="5438962" cy="399763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58FD9D-8482-40B3-943D-8C3330CA2E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073" y="2427407"/>
            <a:ext cx="5455917" cy="399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40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C91AD2-718D-4222-B201-C58D0B2D63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347" y="262266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Victim Tabs</a:t>
            </a:r>
          </a:p>
        </p:txBody>
      </p:sp>
      <p:pic>
        <p:nvPicPr>
          <p:cNvPr id="14" name="Content Placeholder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D5F4B3D-9C66-4C6F-B487-0A936AD46F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1100167"/>
            <a:ext cx="1853099" cy="353489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17C7E3-FA21-4810-8573-C11F93E510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44465" y="262266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EMT Tabs</a:t>
            </a:r>
          </a:p>
        </p:txBody>
      </p:sp>
      <p:pic>
        <p:nvPicPr>
          <p:cNvPr id="16" name="Content Placeholder 15" descr="A close up of a map&#10;&#10;Description automatically generated">
            <a:extLst>
              <a:ext uri="{FF2B5EF4-FFF2-40B4-BE49-F238E27FC236}">
                <a16:creationId xmlns:a16="http://schemas.microsoft.com/office/drawing/2014/main" id="{B11155AC-B034-4382-BFC4-DC282967C81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105" y="1104681"/>
            <a:ext cx="1857977" cy="3530370"/>
          </a:xfrm>
        </p:spPr>
      </p:pic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942927-7848-474A-8960-E752202BE8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901" y="1104691"/>
            <a:ext cx="1857977" cy="3530370"/>
          </a:xfrm>
          <a:prstGeom prst="rect">
            <a:avLst/>
          </a:prstGeom>
        </p:spPr>
      </p:pic>
      <p:pic>
        <p:nvPicPr>
          <p:cNvPr id="20" name="Picture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84A53CE1-249B-47CA-9345-3080D95A82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409" y="1100168"/>
            <a:ext cx="1936027" cy="3534884"/>
          </a:xfrm>
          <a:prstGeom prst="rect">
            <a:avLst/>
          </a:prstGeom>
        </p:spPr>
      </p:pic>
      <p:pic>
        <p:nvPicPr>
          <p:cNvPr id="22" name="Picture 21" descr="A close up of a map&#10;&#10;Description automatically generated">
            <a:extLst>
              <a:ext uri="{FF2B5EF4-FFF2-40B4-BE49-F238E27FC236}">
                <a16:creationId xmlns:a16="http://schemas.microsoft.com/office/drawing/2014/main" id="{B1958DAA-378B-4239-A696-FE8521F194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1139" y="1100168"/>
            <a:ext cx="1936019" cy="3534884"/>
          </a:xfrm>
          <a:prstGeom prst="rect">
            <a:avLst/>
          </a:prstGeom>
        </p:spPr>
      </p:pic>
      <p:pic>
        <p:nvPicPr>
          <p:cNvPr id="24" name="Picture 2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AB16982-9F37-4D31-9852-83CABE5384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869" y="1100168"/>
            <a:ext cx="1936019" cy="3534884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A65E34-E9C3-4BA7-BAF7-E3DEE2F3747A}"/>
              </a:ext>
            </a:extLst>
          </p:cNvPr>
          <p:cNvCxnSpPr/>
          <p:nvPr/>
        </p:nvCxnSpPr>
        <p:spPr>
          <a:xfrm>
            <a:off x="5951483" y="0"/>
            <a:ext cx="0" cy="6858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4391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_Clip.TRIM">
            <a:hlinkClick r:id="" action="ppaction://media"/>
            <a:extLst>
              <a:ext uri="{FF2B5EF4-FFF2-40B4-BE49-F238E27FC236}">
                <a16:creationId xmlns:a16="http://schemas.microsoft.com/office/drawing/2014/main" id="{36D47ACE-AB91-4DA6-84E2-A3886D45F0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3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1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A190BD-E938-44B4-B98B-5C134B56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Google API’s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B5FD466-D8EC-4D0B-8AA2-E1799A1AD1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0667451"/>
              </p:ext>
            </p:extLst>
          </p:nvPr>
        </p:nvGraphicFramePr>
        <p:xfrm>
          <a:off x="4038600" y="1166648"/>
          <a:ext cx="7315200" cy="4524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5087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61">
            <a:extLst>
              <a:ext uri="{FF2B5EF4-FFF2-40B4-BE49-F238E27FC236}">
                <a16:creationId xmlns:a16="http://schemas.microsoft.com/office/drawing/2014/main" id="{9CCE8A2E-61E7-4667-90A8-34285A8C40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63">
            <a:extLst>
              <a:ext uri="{FF2B5EF4-FFF2-40B4-BE49-F238E27FC236}">
                <a16:creationId xmlns:a16="http://schemas.microsoft.com/office/drawing/2014/main" id="{1C938212-FA12-4FF1-87C8-ACDE99D0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FB08CE-E31F-4AA5-9F60-8F063BCF4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300663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/>
              <a:t>Directions</a:t>
            </a:r>
          </a:p>
        </p:txBody>
      </p:sp>
      <p:pic>
        <p:nvPicPr>
          <p:cNvPr id="12" name="Picture 11" descr="A close up of a map&#10;&#10;Description automatically generated">
            <a:extLst>
              <a:ext uri="{FF2B5EF4-FFF2-40B4-BE49-F238E27FC236}">
                <a16:creationId xmlns:a16="http://schemas.microsoft.com/office/drawing/2014/main" id="{9E1EFF6C-0CBF-4092-B2D8-DB64818FB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4751" y="357893"/>
            <a:ext cx="2047112" cy="3639312"/>
          </a:xfrm>
          <a:prstGeom prst="rect">
            <a:avLst/>
          </a:prstGeom>
        </p:spPr>
      </p:pic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A3D122F0-93F5-438A-B2B6-52183584B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009" y="357893"/>
            <a:ext cx="2047112" cy="3639312"/>
          </a:xfrm>
          <a:prstGeom prst="rect">
            <a:avLst/>
          </a:prstGeom>
        </p:spPr>
      </p:pic>
      <p:pic>
        <p:nvPicPr>
          <p:cNvPr id="19" name="Picture 18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4D66B92-3E9E-41C1-87BF-83A7C1D36E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268" y="357893"/>
            <a:ext cx="2047112" cy="3639312"/>
          </a:xfrm>
          <a:prstGeom prst="rect">
            <a:avLst/>
          </a:prstGeom>
        </p:spPr>
      </p:pic>
      <p:pic>
        <p:nvPicPr>
          <p:cNvPr id="16" name="Content Placeholder 15" descr="A close up of a map&#10;&#10;Description automatically generated">
            <a:extLst>
              <a:ext uri="{FF2B5EF4-FFF2-40B4-BE49-F238E27FC236}">
                <a16:creationId xmlns:a16="http://schemas.microsoft.com/office/drawing/2014/main" id="{6DF6B7EB-90E2-498D-AD23-113076A9FE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16" y="357893"/>
            <a:ext cx="2047112" cy="3639312"/>
          </a:xfrm>
          <a:prstGeom prst="rect">
            <a:avLst/>
          </a:prstGeom>
        </p:spPr>
      </p:pic>
      <p:sp>
        <p:nvSpPr>
          <p:cNvPr id="74" name="Rectangle 65">
            <a:extLst>
              <a:ext uri="{FF2B5EF4-FFF2-40B4-BE49-F238E27FC236}">
                <a16:creationId xmlns:a16="http://schemas.microsoft.com/office/drawing/2014/main" id="{369F152D-E540-4B48-BA11-2ADF043C6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Rectangle 67">
            <a:extLst>
              <a:ext uri="{FF2B5EF4-FFF2-40B4-BE49-F238E27FC236}">
                <a16:creationId xmlns:a16="http://schemas.microsoft.com/office/drawing/2014/main" id="{0C059F7E-04C4-4C46-9B3E-E5CE267E3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03970" y="5258990"/>
            <a:ext cx="1463040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0E32A3-A9F5-4BD3-97BD-77BDC8E98541}"/>
              </a:ext>
            </a:extLst>
          </p:cNvPr>
          <p:cNvSpPr txBox="1"/>
          <p:nvPr/>
        </p:nvSpPr>
        <p:spPr>
          <a:xfrm>
            <a:off x="4578824" y="4440602"/>
            <a:ext cx="6860184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Fused Location Provider Client used to handle GPS/</a:t>
            </a:r>
            <a:r>
              <a:rPr lang="en-US" sz="1700" dirty="0" err="1"/>
              <a:t>Wifi</a:t>
            </a:r>
            <a:r>
              <a:rPr lang="en-US" sz="1700" dirty="0"/>
              <a:t> location, returns a </a:t>
            </a:r>
            <a:r>
              <a:rPr lang="en-US" sz="1700" dirty="0" err="1"/>
              <a:t>Geopoint</a:t>
            </a:r>
            <a:endParaRPr lang="en-US" sz="17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Directions API takes an origin and destination, returns information needed to draw polylines on the map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Draw one polyline for each leg of the route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Find shortest duration and make it blue, or on click make it blue.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043087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146</Words>
  <Application>Microsoft Office PowerPoint</Application>
  <PresentationFormat>Widescreen</PresentationFormat>
  <Paragraphs>28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LyfeLine </vt:lpstr>
      <vt:lpstr>PowerPoint Presentation</vt:lpstr>
      <vt:lpstr>Firebase Google’s mobile applications development platform</vt:lpstr>
      <vt:lpstr>User authentication</vt:lpstr>
      <vt:lpstr>Cloud Firestore</vt:lpstr>
      <vt:lpstr>PowerPoint Presentation</vt:lpstr>
      <vt:lpstr>PowerPoint Presentation</vt:lpstr>
      <vt:lpstr>Google API’s</vt:lpstr>
      <vt:lpstr>Directions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LyfeLine </dc:title>
  <dc:creator>Elick Coval</dc:creator>
  <cp:lastModifiedBy>Elick Coval</cp:lastModifiedBy>
  <cp:revision>6</cp:revision>
  <dcterms:created xsi:type="dcterms:W3CDTF">2019-12-07T06:50:27Z</dcterms:created>
  <dcterms:modified xsi:type="dcterms:W3CDTF">2019-12-07T22:36:53Z</dcterms:modified>
</cp:coreProperties>
</file>